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</p:sldIdLst>
  <p:sldSz cx="18288000" cy="10287000"/>
  <p:notesSz cx="6858000" cy="9144000"/>
  <p:embeddedFontLst>
    <p:embeddedFont>
      <p:font typeface="Oswald Bold" charset="1" panose="0000080000000000000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fonts/font8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11" Target="../media/image11.jpeg" Type="http://schemas.openxmlformats.org/officeDocument/2006/relationships/image"/><Relationship Id="rId12" Target="../media/VAGYUa8ap98.mp4" Type="http://schemas.openxmlformats.org/officeDocument/2006/relationships/video"/><Relationship Id="rId13" Target="../media/VAGYUa8ap98.mp4" Type="http://schemas.microsoft.com/office/2007/relationships/media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060597" y="4842578"/>
            <a:ext cx="9991056" cy="2687625"/>
            <a:chOff x="0" y="0"/>
            <a:chExt cx="1929435" cy="5190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29436" cy="519024"/>
            </a:xfrm>
            <a:custGeom>
              <a:avLst/>
              <a:gdLst/>
              <a:ahLst/>
              <a:cxnLst/>
              <a:rect r="r" b="b" t="t" l="l"/>
              <a:pathLst>
                <a:path h="519024" w="1929436">
                  <a:moveTo>
                    <a:pt x="0" y="0"/>
                  </a:moveTo>
                  <a:lnTo>
                    <a:pt x="1929436" y="0"/>
                  </a:lnTo>
                  <a:lnTo>
                    <a:pt x="1929436" y="519024"/>
                  </a:lnTo>
                  <a:lnTo>
                    <a:pt x="0" y="5190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83F85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929435" cy="538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275084" y="1053635"/>
            <a:ext cx="1984216" cy="2037451"/>
          </a:xfrm>
          <a:custGeom>
            <a:avLst/>
            <a:gdLst/>
            <a:ahLst/>
            <a:cxnLst/>
            <a:rect r="r" b="b" t="t" l="l"/>
            <a:pathLst>
              <a:path h="2037451" w="1984216">
                <a:moveTo>
                  <a:pt x="0" y="0"/>
                </a:moveTo>
                <a:lnTo>
                  <a:pt x="1984216" y="0"/>
                </a:lnTo>
                <a:lnTo>
                  <a:pt x="1984216" y="2037451"/>
                </a:lnTo>
                <a:lnTo>
                  <a:pt x="0" y="20374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79197" y="4642553"/>
            <a:ext cx="9815307" cy="2777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b="true" sz="16437" spc="1610">
                <a:solidFill>
                  <a:srgbClr val="22015D"/>
                </a:solidFill>
                <a:latin typeface="Oswald Bold"/>
                <a:ea typeface="Oswald Bold"/>
                <a:cs typeface="Oswald Bold"/>
                <a:sym typeface="Oswald Bold"/>
              </a:rPr>
              <a:t>JETSETGO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40409" y="3342859"/>
            <a:ext cx="12327971" cy="118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b="true" sz="7063" spc="692">
                <a:solidFill>
                  <a:srgbClr val="22015D"/>
                </a:solidFill>
                <a:latin typeface="Oswald Bold"/>
                <a:ea typeface="Oswald Bold"/>
                <a:cs typeface="Oswald Bold"/>
                <a:sym typeface="Oswald Bold"/>
              </a:rPr>
              <a:t>FLIGHT BOOKING SYSTEM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63659" y="6071953"/>
            <a:ext cx="960682" cy="1052540"/>
          </a:xfrm>
          <a:custGeom>
            <a:avLst/>
            <a:gdLst/>
            <a:ahLst/>
            <a:cxnLst/>
            <a:rect r="r" b="b" t="t" l="l"/>
            <a:pathLst>
              <a:path h="1052540" w="960682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94936" y="7891202"/>
            <a:ext cx="1268693" cy="1211025"/>
          </a:xfrm>
          <a:custGeom>
            <a:avLst/>
            <a:gdLst/>
            <a:ahLst/>
            <a:cxnLst/>
            <a:rect r="r" b="b" t="t" l="l"/>
            <a:pathLst>
              <a:path h="1211025" w="1268693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06315" y="7936159"/>
            <a:ext cx="1104804" cy="1121111"/>
          </a:xfrm>
          <a:custGeom>
            <a:avLst/>
            <a:gdLst/>
            <a:ahLst/>
            <a:cxnLst/>
            <a:rect r="r" b="b" t="t" l="l"/>
            <a:pathLst>
              <a:path h="1121111" w="1104804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70197" y="-531000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176364">
            <a:off x="-3895579" y="717172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828800" y="102870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DAGYUdpbKTo</dc:identifier>
  <dcterms:modified xsi:type="dcterms:W3CDTF">2011-08-01T06:04:30Z</dcterms:modified>
  <cp:revision>1</cp:revision>
  <dc:title>FLight booking system</dc:title>
</cp:coreProperties>
</file>